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26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23.01.2023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23.01.2023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23.01.2023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0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Элина</cp:lastModifiedBy>
  <cp:revision>106</cp:revision>
  <dcterms:created xsi:type="dcterms:W3CDTF">2018-05-24T10:32:45Z</dcterms:created>
  <dcterms:modified xsi:type="dcterms:W3CDTF">2023-01-23T08:41:15Z</dcterms:modified>
</cp:coreProperties>
</file>