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5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57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6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90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4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1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3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5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6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2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7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FAED6-210D-3A49-B7F5-D08AD59C6B75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27CE-63F0-524F-BBD4-B8C423682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0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960173"/>
            <a:ext cx="7772400" cy="2926028"/>
          </a:xfrm>
        </p:spPr>
        <p:txBody>
          <a:bodyPr>
            <a:normAutofit/>
          </a:bodyPr>
          <a:lstStyle/>
          <a:p>
            <a:r>
              <a:rPr lang="ru-RU" dirty="0" smtClean="0"/>
              <a:t>Форма и элементы снаряжения </a:t>
            </a:r>
            <a:br>
              <a:rPr lang="ru-RU" dirty="0" smtClean="0"/>
            </a:br>
            <a:r>
              <a:rPr lang="ru-RU" dirty="0" smtClean="0"/>
              <a:t>ВС РФ</a:t>
            </a:r>
            <a:br>
              <a:rPr lang="ru-RU" dirty="0" smtClean="0"/>
            </a:br>
            <a:r>
              <a:rPr lang="ru-RU" dirty="0" smtClean="0"/>
              <a:t>в период Первой Чеченской Войны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663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АК-74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5,45-мм автомат Калашникова образца 1974 года (индекс ГРАУ — 6П20)— автомат калибра 5,45 мм, разработанный в 1970 году советским конструктором М. Т. Калашниковым и принятый на вооружение вооружённых сил СССР в 1974 году. Является дальнейшим развитием АКМ. Разработка АК-74 связана с переходом на новый </a:t>
            </a:r>
            <a:r>
              <a:rPr lang="ru-RU" dirty="0" err="1" smtClean="0"/>
              <a:t>малоимпульсный</a:t>
            </a:r>
            <a:r>
              <a:rPr lang="ru-RU" dirty="0" smtClean="0"/>
              <a:t> патрон 5,45×39 мм.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2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Ak74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243" b="-252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8942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Ф-1 (индекс ГРАУ — 57-Г-721; в просторечии — «</a:t>
            </a:r>
            <a:r>
              <a:rPr lang="ru-RU" dirty="0" err="1" smtClean="0"/>
              <a:t>фенюша</a:t>
            </a:r>
            <a:r>
              <a:rPr lang="ru-RU" dirty="0" smtClean="0"/>
              <a:t>»[2]) — ручная противопехотная оборонительная граната. Предназначена для поражения живой силы в оборонительном бою. Из-за значительного радиуса разлёта осколков метать её можно только из-за укрытия, из бронетранспортёра или из танка[3].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17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nknow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3992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65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Указ № 2169 «О мерах по обеспечению законности, правопорядка и общественной безопасности на территории Чеченской Республики».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17385"/>
            <a:ext cx="8229600" cy="2708778"/>
          </a:xfrm>
        </p:spPr>
        <p:txBody>
          <a:bodyPr/>
          <a:lstStyle/>
          <a:p>
            <a:r>
              <a:rPr lang="ru-RU" dirty="0" smtClean="0"/>
              <a:t>Этот приказ стал началом войны которая распространилась далеко за пределы Чеченской республики и ставшей последней для  почти 6000 солдат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26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Вср-93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Её первые образцы появились в конце 1992 года. Официально принят в 1993 году. Он пришел на смену своему предшественнику — камуфляжу ВСР-84 «Бутан». Рисунок издалека напоминает листву молодых берёзок и неплохо маскирует на луговых и степных фонах, но имеет несовременный дизайн. От ВСР-98 отличен тем, что камуфляжные полосы расположены вертикально. В настоящее время ВСР-93 в ВС России практически выведен из употребления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7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lnvVVD3oc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" b="10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7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333898311_4a826a5dac3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713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СШ-68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СШ-68 (стальной шлем образца 1968 года) — дальнейшее развитие общевойскового шлема СШ-60.Отличается от более раннего образца большей прочностью, большим наклоном передней (лобовой) стенки купола и укороченными бортиками, отогнутыми наружу. </a:t>
            </a:r>
            <a:r>
              <a:rPr lang="ru-RU" dirty="0" err="1" smtClean="0"/>
              <a:t>Подтулейное</a:t>
            </a:r>
            <a:r>
              <a:rPr lang="ru-RU" dirty="0" smtClean="0"/>
              <a:t> устройство осталось прежним, как не изменилось и расположение крепящих заклёпок. Окрашивался шлем в темно-зелёный </a:t>
            </a:r>
            <a:r>
              <a:rPr lang="ru-RU" dirty="0" err="1" smtClean="0"/>
              <a:t>цвет.Масса</a:t>
            </a:r>
            <a:r>
              <a:rPr lang="ru-RU" dirty="0" smtClean="0"/>
              <a:t> шлема — 1300 граммов (с дерматиновым </a:t>
            </a:r>
            <a:r>
              <a:rPr lang="ru-RU" dirty="0" err="1" smtClean="0"/>
              <a:t>подтулейным</a:t>
            </a:r>
            <a:r>
              <a:rPr lang="ru-RU" dirty="0" smtClean="0"/>
              <a:t> устройством — 1500 граммов). СШ-68 обеспечивает защиту от небаллистических ударов (холодным оружием и т. п.), а также стальных осколков массой 1,0 грамм на скорости до 250 м/с. От пуль защищает по 1-му классу защиты.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34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7937560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6" b="5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57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6б5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Бронежилет 6Б5 был принят на снабжение вооруженных сил СССР в 1986 году и представлял собой первую попытку создания унифицированного жилета. В зависимости от комплектации </a:t>
            </a:r>
            <a:r>
              <a:rPr lang="ru-RU" dirty="0" err="1" smtClean="0"/>
              <a:t>бронеэлементами</a:t>
            </a:r>
            <a:r>
              <a:rPr lang="ru-RU" dirty="0" smtClean="0"/>
              <a:t> из различных материалов можно было получить бронежилеты, обладающие различными защитными характеристиками, имеющие, соответственно, разный вес. Всего насчитывалось девять различных вариантов комплектации. В них использовались размещенные в карманах монтажного слоя </a:t>
            </a:r>
            <a:r>
              <a:rPr lang="ru-RU" dirty="0" err="1" smtClean="0"/>
              <a:t>бронепластины</a:t>
            </a:r>
            <a:r>
              <a:rPr lang="ru-RU" dirty="0" smtClean="0"/>
              <a:t> размером 9,5х9,5 см из титана (двух толщин), либо керамики (карбида бора) и баллистические экраны из ткани ТСВМ-ДЖ (советского аналога </a:t>
            </a:r>
            <a:r>
              <a:rPr lang="ru-RU" dirty="0" err="1" smtClean="0"/>
              <a:t>Кевлара</a:t>
            </a:r>
            <a:r>
              <a:rPr lang="ru-RU" dirty="0" smtClean="0"/>
              <a:t>). Самый легкий вариант жилета6B5_002 (без </a:t>
            </a:r>
            <a:r>
              <a:rPr lang="ru-RU" dirty="0" err="1" smtClean="0"/>
              <a:t>бронепластин</a:t>
            </a:r>
            <a:r>
              <a:rPr lang="ru-RU" dirty="0" smtClean="0"/>
              <a:t>, защищающий только от осколков и пуль пистолета ПМ с расстояния свыше 10 метров) весил 3,7 кг. Самый тяжелый, с керамическими </a:t>
            </a:r>
            <a:r>
              <a:rPr lang="ru-RU" dirty="0" err="1" smtClean="0"/>
              <a:t>бронепанелями</a:t>
            </a:r>
            <a:r>
              <a:rPr lang="ru-RU" dirty="0" smtClean="0"/>
              <a:t> на груди и спине, защищающий от пуль автомата АКМ и винтовки М16 с дистанции в 10 метров и выдерживающий попадание из винтовки СВД (обычной пулей ЛПС) с дистанции свыше 100 метров, и весил 14 кг.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1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30692_origin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1" b="68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36480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388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Форма и элементы снаряжения  ВС РФ в период Первой Чеченской Войны</vt:lpstr>
      <vt:lpstr>Указ № 2169 «О мерах по обеспечению законности, правопорядка и общественной безопасности на территории Чеченской Республики».</vt:lpstr>
      <vt:lpstr>Вср-93</vt:lpstr>
      <vt:lpstr>Презентация PowerPoint</vt:lpstr>
      <vt:lpstr>Презентация PowerPoint</vt:lpstr>
      <vt:lpstr>СШ-68</vt:lpstr>
      <vt:lpstr>Презентация PowerPoint</vt:lpstr>
      <vt:lpstr>6б5</vt:lpstr>
      <vt:lpstr>Презентация PowerPoint</vt:lpstr>
      <vt:lpstr>АК-74</vt:lpstr>
      <vt:lpstr>Презентация PowerPoint</vt:lpstr>
      <vt:lpstr>Ф1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и элементы снаряжения  ВС РФ в период Первой Чеченской Войны</dc:title>
  <dc:creator>imac</dc:creator>
  <cp:lastModifiedBy>Элина</cp:lastModifiedBy>
  <cp:revision>12</cp:revision>
  <dcterms:created xsi:type="dcterms:W3CDTF">2018-02-26T11:23:37Z</dcterms:created>
  <dcterms:modified xsi:type="dcterms:W3CDTF">2018-03-27T15:08:00Z</dcterms:modified>
</cp:coreProperties>
</file>